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uk-UA" dirty="0" smtClean="0"/>
              <a:t>Особливості життєдіяльності птахів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arthflora.ru/wp-content/uploads/2011-11-28/mutacii-golubej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17903"/>
            <a:ext cx="9144001" cy="53400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2530" name="Picture 2" descr="http://900igr.net/datai/biologija/Klass-Ptitsy/0007-010-Pischevaritel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7361"/>
            <a:ext cx="8280920" cy="64106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5805264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58112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933056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356992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564904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988840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908720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530120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22108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068960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06084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988840"/>
            <a:ext cx="693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764704"/>
            <a:ext cx="106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1916832"/>
            <a:ext cx="15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2852936"/>
            <a:ext cx="895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Воло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293096"/>
            <a:ext cx="1744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Залозистий </a:t>
            </a:r>
          </a:p>
          <a:p>
            <a:r>
              <a:rPr lang="uk-UA" sz="2400" dirty="0" smtClean="0"/>
              <a:t>шлунок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564904"/>
            <a:ext cx="284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Мускульний шлунок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5229200"/>
            <a:ext cx="126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Печінка 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3140968"/>
            <a:ext cx="2841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Підшлункова залоза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3789040"/>
            <a:ext cx="2554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Тонкий кишечник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452320" y="4437112"/>
            <a:ext cx="1491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Товстий </a:t>
            </a:r>
          </a:p>
          <a:p>
            <a:r>
              <a:rPr lang="uk-UA" sz="2400" dirty="0" smtClean="0"/>
              <a:t>кишечник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5805264"/>
            <a:ext cx="117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 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1772816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Слинні залози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3140968"/>
            <a:ext cx="2021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Накопичення і </a:t>
            </a:r>
          </a:p>
          <a:p>
            <a:r>
              <a:rPr lang="uk-UA" dirty="0" smtClean="0"/>
              <a:t>розмочування </a:t>
            </a:r>
            <a:r>
              <a:rPr lang="uk-UA" dirty="0" err="1" smtClean="0"/>
              <a:t>їжї</a:t>
            </a:r>
            <a:r>
              <a:rPr lang="uk-UA" dirty="0" smtClean="0"/>
              <a:t>, </a:t>
            </a:r>
          </a:p>
          <a:p>
            <a:r>
              <a:rPr lang="uk-UA" dirty="0" err="1" smtClean="0"/>
              <a:t>“пташине</a:t>
            </a:r>
            <a:r>
              <a:rPr lang="uk-UA" dirty="0" smtClean="0"/>
              <a:t> </a:t>
            </a:r>
            <a:r>
              <a:rPr lang="uk-UA" dirty="0" err="1" smtClean="0"/>
              <a:t>молоко”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04048" y="2348880"/>
            <a:ext cx="312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Перетирання їжі камінчиками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5589240"/>
            <a:ext cx="76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Жовч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524328" y="2924944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Ферменти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Насправді у півня це виглядає так</a:t>
            </a:r>
            <a:endParaRPr lang="ru-RU" sz="2800" dirty="0"/>
          </a:p>
        </p:txBody>
      </p:sp>
      <p:pic>
        <p:nvPicPr>
          <p:cNvPr id="23554" name="Picture 2" descr="http://www.ca.uky.edu/poultryprofitability/Production_manual/Chapter3_Anatomy_and_Physiology/labeled_digestive_tr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069006" cy="57546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204864"/>
            <a:ext cx="1152128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04864"/>
            <a:ext cx="122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Дзьоб, рот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844824"/>
            <a:ext cx="1080120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844824"/>
            <a:ext cx="119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Стравохід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348880"/>
            <a:ext cx="648072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348880"/>
            <a:ext cx="71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Воло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501008"/>
            <a:ext cx="1440160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501008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Залозистий і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861048"/>
            <a:ext cx="208823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861048"/>
            <a:ext cx="213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</a:t>
            </a:r>
            <a:r>
              <a:rPr lang="uk-UA" dirty="0" smtClean="0"/>
              <a:t>ускульний шлунок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5301208"/>
            <a:ext cx="2520280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301208"/>
            <a:ext cx="161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12-пала кишка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5877272"/>
            <a:ext cx="1440160" cy="338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5877272"/>
            <a:ext cx="152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Підшлункова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3717032"/>
            <a:ext cx="1008112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3789040"/>
            <a:ext cx="119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Селезінка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4149080"/>
            <a:ext cx="1512168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414908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Жовчний міхур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6056" y="5733256"/>
            <a:ext cx="864096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5733256"/>
            <a:ext cx="997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Печінка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476672"/>
            <a:ext cx="165618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476672"/>
            <a:ext cx="191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Тонкий кишечник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4509120"/>
            <a:ext cx="1440160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4509120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Товстий кишечник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5085184"/>
            <a:ext cx="864096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085184"/>
            <a:ext cx="9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Клоака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04248" y="2348880"/>
            <a:ext cx="504056" cy="410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4578" name="Picture 2" descr="http://900igr.net/datai/biologija/Biologija-organy-dykhanija/0010-008-Dykhatelnaja-sistema-pt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87017" cy="62339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692696"/>
            <a:ext cx="115212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764704"/>
            <a:ext cx="1108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Трахея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132856"/>
            <a:ext cx="1008112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10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Легені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780928"/>
            <a:ext cx="15121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924944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Повітряні мішки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509120"/>
            <a:ext cx="14401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22108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365104"/>
            <a:ext cx="1486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Повітряні </a:t>
            </a:r>
          </a:p>
          <a:p>
            <a:r>
              <a:rPr lang="uk-UA" sz="2400" dirty="0" smtClean="0"/>
              <a:t>мішки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76672"/>
            <a:ext cx="104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Ніздрі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556792"/>
            <a:ext cx="125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Гортань 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835696" y="1412778"/>
            <a:ext cx="432048" cy="36003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843808" y="551723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Бронхи </a:t>
            </a:r>
            <a:endParaRPr lang="ru-RU" sz="2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131840" y="3429000"/>
            <a:ext cx="504056" cy="216024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0"/>
            <a:ext cx="2520280" cy="1124744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</a:t>
            </a:r>
            <a:br>
              <a:rPr lang="uk-UA" sz="3200" dirty="0" smtClean="0"/>
            </a:br>
            <a:r>
              <a:rPr lang="uk-UA" sz="3200" dirty="0" smtClean="0"/>
              <a:t>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1484784"/>
            <a:ext cx="252028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На землі птахи дихають легенями звичайним способом.  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 У польоті птахи мають подвійне дихання</a:t>
            </a:r>
            <a:endParaRPr lang="ru-RU" sz="2800" dirty="0"/>
          </a:p>
        </p:txBody>
      </p:sp>
      <p:pic>
        <p:nvPicPr>
          <p:cNvPr id="25602" name="Picture 2" descr="http://www.ebio.ru/images/100206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311"/>
            <a:ext cx="6084168" cy="68446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861048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</a:t>
            </a:r>
            <a:r>
              <a:rPr lang="uk-UA" dirty="0" smtClean="0"/>
              <a:t>овітряний </a:t>
            </a:r>
          </a:p>
          <a:p>
            <a:r>
              <a:rPr lang="uk-UA" dirty="0" smtClean="0"/>
              <a:t>простір у кістці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05064"/>
            <a:ext cx="648072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005064"/>
            <a:ext cx="91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Легеня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093296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6021288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Повітряні</a:t>
            </a:r>
          </a:p>
          <a:p>
            <a:r>
              <a:rPr lang="uk-UA" dirty="0" smtClean="0"/>
              <a:t> мішки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Схема подвійного дихання</a:t>
            </a:r>
            <a:endParaRPr lang="ru-RU" sz="2800" dirty="0"/>
          </a:p>
        </p:txBody>
      </p:sp>
      <p:pic>
        <p:nvPicPr>
          <p:cNvPr id="26626" name="Picture 2" descr="http://studentvet.files.wordpress.com/2011/03/bird_resp_syst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6895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1340768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908720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smtClean="0"/>
              <a:t>Крила піднімаються</a:t>
            </a:r>
            <a:r>
              <a:rPr lang="uk-UA" sz="2400" dirty="0" smtClean="0"/>
              <a:t>,</a:t>
            </a:r>
            <a:endParaRPr lang="uk-UA" sz="2400" dirty="0" smtClean="0"/>
          </a:p>
          <a:p>
            <a:pPr algn="r"/>
            <a:r>
              <a:rPr lang="uk-UA" sz="2400" dirty="0" smtClean="0"/>
              <a:t>повітря через легені </a:t>
            </a:r>
            <a:r>
              <a:rPr lang="uk-UA" sz="2400" dirty="0" smtClean="0"/>
              <a:t>проходить </a:t>
            </a:r>
            <a:r>
              <a:rPr lang="uk-UA" sz="2400" dirty="0" smtClean="0"/>
              <a:t>у мішки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924944"/>
            <a:ext cx="129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Обмін газів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645024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4784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356992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/>
              <a:t>Крила </a:t>
            </a:r>
            <a:r>
              <a:rPr lang="uk-UA" sz="2000" dirty="0" smtClean="0"/>
              <a:t>опускаються</a:t>
            </a:r>
            <a:r>
              <a:rPr lang="uk-UA" sz="2000" dirty="0" smtClean="0"/>
              <a:t>, </a:t>
            </a:r>
          </a:p>
          <a:p>
            <a:pPr algn="r"/>
            <a:r>
              <a:rPr lang="uk-UA" sz="2000" dirty="0" smtClean="0"/>
              <a:t>повітря </a:t>
            </a:r>
            <a:r>
              <a:rPr lang="uk-UA" sz="2000" dirty="0" smtClean="0"/>
              <a:t>з мішків походить через </a:t>
            </a:r>
            <a:r>
              <a:rPr lang="uk-UA" sz="2000" dirty="0" smtClean="0"/>
              <a:t>легені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229200"/>
            <a:ext cx="129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Обмін газів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Багато птахів співає. Кожен вид має характерні пісні на всі випадки</a:t>
            </a:r>
            <a:endParaRPr lang="ru-RU" sz="2800" dirty="0"/>
          </a:p>
        </p:txBody>
      </p:sp>
      <p:pic>
        <p:nvPicPr>
          <p:cNvPr id="28674" name="Picture 2" descr="http://science.compulenta.ru/upload/iblock/7ad/rchamnnvx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62352" cy="56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Піснею птах повідомляє, що шукає пару</a:t>
            </a:r>
            <a:endParaRPr lang="ru-RU" sz="2800" dirty="0"/>
          </a:p>
        </p:txBody>
      </p:sp>
      <p:pic>
        <p:nvPicPr>
          <p:cNvPr id="27650" name="Picture 2" descr="http://www.stihi.ru/pics/2011/03/14/8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32093" cy="565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Піснею птах викликає суперника на бій</a:t>
            </a:r>
            <a:endParaRPr lang="ru-RU" sz="2800" dirty="0"/>
          </a:p>
        </p:txBody>
      </p:sp>
      <p:pic>
        <p:nvPicPr>
          <p:cNvPr id="29698" name="Picture 2" descr="http://img1.liveinternet.ru/images/attach/c/1/49/272/49272339_9949230_Boren__Letite_otsyuda_proch_gospodin_vorob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81551" cy="572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Піснею птах попереджає інших про небезпеку</a:t>
            </a:r>
            <a:endParaRPr lang="ru-RU" sz="2800" dirty="0"/>
          </a:p>
        </p:txBody>
      </p:sp>
      <p:pic>
        <p:nvPicPr>
          <p:cNvPr id="30724" name="Picture 4" descr="http://www.stihi.ru/pics/2010/01/21/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71151" cy="5392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Деякі птахи наслідують звуки інших птахів, мову людей, тощо</a:t>
            </a:r>
            <a:endParaRPr lang="ru-RU" sz="2800" dirty="0"/>
          </a:p>
        </p:txBody>
      </p:sp>
      <p:pic>
        <p:nvPicPr>
          <p:cNvPr id="33794" name="Picture 2" descr="http://stat21.privet.ru/lr/0c1a7ade68223fc611435ae02730e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21313" cy="5699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Для підтримки сталої температури тіла і польоту </a:t>
            </a:r>
          </a:p>
          <a:p>
            <a:pPr algn="ctr">
              <a:buNone/>
            </a:pPr>
            <a:r>
              <a:rPr lang="uk-UA" sz="2800" dirty="0" smtClean="0"/>
              <a:t>птахи потребують величезної кількості їжі</a:t>
            </a:r>
            <a:endParaRPr lang="ru-RU" sz="2800" dirty="0"/>
          </a:p>
        </p:txBody>
      </p:sp>
      <p:pic>
        <p:nvPicPr>
          <p:cNvPr id="1028" name="Picture 4" descr="http://img-fotki.yandex.ru/get/6505/142254603.32/0_b77e4_d8c1853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55288" cy="5531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Деякі птахи наслідують звуки інших птахів, мову людей, тощо</a:t>
            </a:r>
            <a:endParaRPr lang="ru-RU" sz="2800" dirty="0"/>
          </a:p>
        </p:txBody>
      </p:sp>
      <p:pic>
        <p:nvPicPr>
          <p:cNvPr id="32770" name="Picture 2" descr="http://www.veefore.ru/pics3/skvorec_9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32440" cy="5680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Деякі птахи наслідують звуки інших птахів, мову людей, тощо</a:t>
            </a:r>
            <a:endParaRPr lang="ru-RU" sz="2800" dirty="0"/>
          </a:p>
        </p:txBody>
      </p:sp>
      <p:pic>
        <p:nvPicPr>
          <p:cNvPr id="31746" name="Picture 2" descr="http://pernatidruzi.org.ua/pictures/B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6456" cy="574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4-камерне серце, кров не змішується, гомойотермні</a:t>
            </a:r>
            <a:endParaRPr lang="ru-RU" sz="2800" dirty="0"/>
          </a:p>
        </p:txBody>
      </p:sp>
      <p:pic>
        <p:nvPicPr>
          <p:cNvPr id="34818" name="Picture 2" descr="http://files.school-collection.edu.ru/dlrstore/6e13cc29-db92-45d2-b78c-eb71f8b91d26/%5bBIO8_02-08%5d_%5bPT_01%5d_files%5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220023" cy="5745938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9271807">
            <a:off x="2763162" y="2686527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12194" y="3282279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621532">
            <a:off x="2699792" y="1556792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6476595">
            <a:off x="2123728" y="2276872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164002">
            <a:off x="3707904" y="3717032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1074200">
            <a:off x="3491880" y="4653136"/>
            <a:ext cx="432048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980728"/>
            <a:ext cx="24609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Мале коло: </a:t>
            </a:r>
          </a:p>
          <a:p>
            <a:r>
              <a:rPr lang="uk-UA" sz="2000" dirty="0" smtClean="0"/>
              <a:t>правий шлуночок → </a:t>
            </a:r>
          </a:p>
          <a:p>
            <a:r>
              <a:rPr lang="uk-UA" sz="2000" dirty="0" smtClean="0"/>
              <a:t>легені → ліве </a:t>
            </a:r>
          </a:p>
          <a:p>
            <a:r>
              <a:rPr lang="uk-UA" sz="2000" dirty="0" smtClean="0"/>
              <a:t>передсердя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276872"/>
            <a:ext cx="22605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Велике коло: </a:t>
            </a:r>
          </a:p>
          <a:p>
            <a:r>
              <a:rPr lang="uk-UA" sz="2000" dirty="0" smtClean="0"/>
              <a:t>лівий шлуночок → </a:t>
            </a:r>
          </a:p>
          <a:p>
            <a:r>
              <a:rPr lang="uk-UA" sz="2000" dirty="0" smtClean="0"/>
              <a:t>органи → </a:t>
            </a:r>
          </a:p>
          <a:p>
            <a:r>
              <a:rPr lang="uk-UA" sz="2000" dirty="0" smtClean="0"/>
              <a:t>праве передсердя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8914" name="Picture 2" descr="http://classconnection.s3.amazonaws.com/38/flashcards/1293038/png/vertebrate_circulatory_system1336067884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533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Підтримують сталу температуру тіла 30…43,5°С</a:t>
            </a:r>
            <a:endParaRPr lang="ru-RU" sz="2800" dirty="0"/>
          </a:p>
        </p:txBody>
      </p:sp>
      <p:pic>
        <p:nvPicPr>
          <p:cNvPr id="37890" name="Picture 2" descr="http://hq-wallpapers.ru/wallpapers/13/hq-wallpapers_ru_animals_63646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Підтримують сталу температуру тіла</a:t>
            </a:r>
            <a:endParaRPr lang="ru-RU" sz="2800" dirty="0"/>
          </a:p>
        </p:txBody>
      </p:sp>
      <p:pic>
        <p:nvPicPr>
          <p:cNvPr id="39938" name="Picture 2" descr="http://desktopwallpapers.org.ua/large/201108/4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33998" cy="572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0962" name="Picture 2" descr="http://900igr.net/datai/biologija/Klass-Ptitsy/0011-014-Mochepolovaja-sistema-pt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20808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2636912"/>
            <a:ext cx="720080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08920"/>
            <a:ext cx="106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Нирка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437112"/>
            <a:ext cx="936104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437112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Сечовід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157192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117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6237312"/>
            <a:ext cx="43204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165304"/>
            <a:ext cx="117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Сечового міхура немає, сечова кислота виділяється через клоаку</a:t>
            </a:r>
            <a:endParaRPr lang="ru-RU" sz="2800" dirty="0"/>
          </a:p>
        </p:txBody>
      </p:sp>
      <p:pic>
        <p:nvPicPr>
          <p:cNvPr id="43010" name="Picture 2" descr="http://pics.livejournal.com/umovert/pic/0002b1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32171" cy="5724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2276872"/>
            <a:ext cx="864096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27687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Сеча 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2348880"/>
            <a:ext cx="720080" cy="2686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149080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149080"/>
            <a:ext cx="120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Фекалії 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6218472" y="3582728"/>
            <a:ext cx="720080" cy="2686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221088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149080"/>
            <a:ext cx="1839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Солі сечової </a:t>
            </a:r>
          </a:p>
          <a:p>
            <a:pPr algn="ctr"/>
            <a:r>
              <a:rPr lang="uk-UA" sz="2400" dirty="0" smtClean="0"/>
              <a:t>кислоти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2114016" y="3654736"/>
            <a:ext cx="720080" cy="2686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Виділь</a:t>
            </a:r>
            <a:r>
              <a:rPr lang="uk-UA" sz="3200" dirty="0" smtClean="0"/>
              <a:t>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4034" name="Picture 2" descr="http://demotivators.to/media/posters/1070/467351_otnosis-k-lyudyam-tak-kak-hotel-byi-chtobyi-oni-otnosilis-k-t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12879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589240"/>
            <a:ext cx="6624736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589240"/>
            <a:ext cx="63448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Ставтеся до людей так, як хотіли б,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щоб вони ставилися до Вас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Птахи їдять калорійну їжу – плоди і насіння</a:t>
            </a:r>
            <a:endParaRPr lang="ru-RU" sz="2800" dirty="0"/>
          </a:p>
        </p:txBody>
      </p:sp>
      <p:pic>
        <p:nvPicPr>
          <p:cNvPr id="15362" name="Picture 2" descr="http://club.foto.ru/gallery/images/photo/2009/01/24/1266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62676" cy="582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Птахи їдять калорійну їжу - тварин</a:t>
            </a:r>
            <a:endParaRPr lang="ru-RU" sz="2800" dirty="0"/>
          </a:p>
        </p:txBody>
      </p:sp>
      <p:pic>
        <p:nvPicPr>
          <p:cNvPr id="16386" name="Picture 2" descr="http://www.bankoboev.ru/images/NDExNjQ0/Bankoboev.Ru_sokol_est_my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9026"/>
            <a:ext cx="9144000" cy="571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Зубів у птахів немає, тому вони змушені заковтувати їжу цілою</a:t>
            </a:r>
            <a:endParaRPr lang="ru-RU" sz="2800" dirty="0"/>
          </a:p>
        </p:txBody>
      </p:sp>
      <p:pic>
        <p:nvPicPr>
          <p:cNvPr id="17410" name="Picture 2" descr="&amp;TScy;&amp;acy;&amp;pcy;&amp;lcy;&amp;yacy; &amp;scy;&amp;hardcy;&amp;iecy;&amp;lcy;&amp;acy; &amp;mcy;&amp;ycy;&amp;shcy;&amp;kcy;&amp;ucy; (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6096000" cy="5181601"/>
          </a:xfrm>
          <a:prstGeom prst="rect">
            <a:avLst/>
          </a:prstGeom>
          <a:noFill/>
        </p:spPr>
      </p:pic>
      <p:pic>
        <p:nvPicPr>
          <p:cNvPr id="17412" name="Picture 4" descr="&amp;TScy;&amp;acy;&amp;pcy;&amp;lcy;&amp;yacy; &amp;scy;&amp;hardcy;&amp;iecy;&amp;lcy;&amp;acy; &amp;mcy;&amp;ycy;&amp;shcy;&amp;kcy;&amp;ucy; (4 &amp;fcy;&amp;ocy;&amp;tcy;&amp;o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829" y="764704"/>
            <a:ext cx="5590171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Дзьоб допомагає розірвати їжу на шматки</a:t>
            </a:r>
            <a:endParaRPr lang="ru-RU" sz="2800" dirty="0"/>
          </a:p>
        </p:txBody>
      </p:sp>
      <p:pic>
        <p:nvPicPr>
          <p:cNvPr id="18434" name="Picture 2" descr="http://www.ptushki.org/files/pictures/49dbbe0f17ec3de39329ad749aa2d800_w499_h332_q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4254"/>
            <a:ext cx="8712968" cy="579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Дзьоб допомагає розклювати плоди </a:t>
            </a:r>
            <a:endParaRPr lang="ru-RU" sz="2800" dirty="0"/>
          </a:p>
        </p:txBody>
      </p:sp>
      <p:pic>
        <p:nvPicPr>
          <p:cNvPr id="19458" name="Picture 2" descr="http://loplop.ru/wp-content/uploads/2013/02/75350573_large_animal__39_-550x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25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Дзьоб допомагає відривати шматки рослинної їжі</a:t>
            </a:r>
            <a:endParaRPr lang="ru-RU" sz="2800" dirty="0"/>
          </a:p>
        </p:txBody>
      </p:sp>
      <p:pic>
        <p:nvPicPr>
          <p:cNvPr id="20482" name="Picture 2" descr="http://newsinphoto.ru/wp-content/uploads/2011/05/ss-110510-spring-update-05.ss_full-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29361" cy="568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Язик проштовхує їжу до стравоходу</a:t>
            </a:r>
            <a:endParaRPr lang="ru-RU" sz="2800" dirty="0"/>
          </a:p>
        </p:txBody>
      </p:sp>
      <p:pic>
        <p:nvPicPr>
          <p:cNvPr id="21506" name="Picture 2" descr="http://i1.i.ua/prikol/thumb/6/1/27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200800" cy="576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369</Words>
  <Application>Microsoft Office PowerPoint</Application>
  <PresentationFormat>Экран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Особливості життєдіяльності птахів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Травна система</vt:lpstr>
      <vt:lpstr>Дихальна система</vt:lpstr>
      <vt:lpstr>Дихальна  система</vt:lpstr>
      <vt:lpstr>Дихальна система</vt:lpstr>
      <vt:lpstr>Дихальна система</vt:lpstr>
      <vt:lpstr>Дихальна система</vt:lpstr>
      <vt:lpstr>Дихальна система</vt:lpstr>
      <vt:lpstr>Дихальна система</vt:lpstr>
      <vt:lpstr>Дихальна система</vt:lpstr>
      <vt:lpstr>Дихальна система</vt:lpstr>
      <vt:lpstr>Дихальна система</vt:lpstr>
      <vt:lpstr>Кровоносна система</vt:lpstr>
      <vt:lpstr>Кровоносна система</vt:lpstr>
      <vt:lpstr>Кровоносна система</vt:lpstr>
      <vt:lpstr>Кровоносна система</vt:lpstr>
      <vt:lpstr>Видільна система</vt:lpstr>
      <vt:lpstr>Видільна система</vt:lpstr>
      <vt:lpstr>Видільна система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життєдіяльності птахів</dc:title>
  <dc:creator>User</dc:creator>
  <cp:lastModifiedBy>User</cp:lastModifiedBy>
  <cp:revision>26</cp:revision>
  <dcterms:created xsi:type="dcterms:W3CDTF">2013-03-05T18:22:28Z</dcterms:created>
  <dcterms:modified xsi:type="dcterms:W3CDTF">2013-03-09T22:04:02Z</dcterms:modified>
</cp:coreProperties>
</file>